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6CA66C-FC93-4D1F-990B-BDF5842F32C2}" v="2" dt="2022-02-23T18:41:10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 Linhares" userId="ec3ef516b07a2d2e" providerId="LiveId" clId="{7A6CA66C-FC93-4D1F-990B-BDF5842F32C2}"/>
    <pc:docChg chg="custSel modSld">
      <pc:chgData name="Lis Linhares" userId="ec3ef516b07a2d2e" providerId="LiveId" clId="{7A6CA66C-FC93-4D1F-990B-BDF5842F32C2}" dt="2022-02-23T18:41:13.197" v="12" actId="167"/>
      <pc:docMkLst>
        <pc:docMk/>
      </pc:docMkLst>
      <pc:sldChg chg="addSp delSp modSp mod">
        <pc:chgData name="Lis Linhares" userId="ec3ef516b07a2d2e" providerId="LiveId" clId="{7A6CA66C-FC93-4D1F-990B-BDF5842F32C2}" dt="2022-02-23T18:40:54.627" v="8" actId="207"/>
        <pc:sldMkLst>
          <pc:docMk/>
          <pc:sldMk cId="3539529828" sldId="256"/>
        </pc:sldMkLst>
        <pc:spChg chg="mod">
          <ac:chgData name="Lis Linhares" userId="ec3ef516b07a2d2e" providerId="LiveId" clId="{7A6CA66C-FC93-4D1F-990B-BDF5842F32C2}" dt="2022-02-23T18:40:50.189" v="6" actId="207"/>
          <ac:spMkLst>
            <pc:docMk/>
            <pc:sldMk cId="3539529828" sldId="256"/>
            <ac:spMk id="2" creationId="{7C9E59AB-2859-4390-A642-DC1596538097}"/>
          </ac:spMkLst>
        </pc:spChg>
        <pc:spChg chg="mod">
          <ac:chgData name="Lis Linhares" userId="ec3ef516b07a2d2e" providerId="LiveId" clId="{7A6CA66C-FC93-4D1F-990B-BDF5842F32C2}" dt="2022-02-23T18:40:52.439" v="7" actId="207"/>
          <ac:spMkLst>
            <pc:docMk/>
            <pc:sldMk cId="3539529828" sldId="256"/>
            <ac:spMk id="3" creationId="{49F9BBEC-3346-4481-999B-F4C12A0A8302}"/>
          </ac:spMkLst>
        </pc:spChg>
        <pc:spChg chg="mod">
          <ac:chgData name="Lis Linhares" userId="ec3ef516b07a2d2e" providerId="LiveId" clId="{7A6CA66C-FC93-4D1F-990B-BDF5842F32C2}" dt="2022-02-23T18:40:54.627" v="8" actId="207"/>
          <ac:spMkLst>
            <pc:docMk/>
            <pc:sldMk cId="3539529828" sldId="256"/>
            <ac:spMk id="6" creationId="{A8D893C0-2833-4C31-BC76-FB3F5318473E}"/>
          </ac:spMkLst>
        </pc:spChg>
        <pc:picChg chg="del">
          <ac:chgData name="Lis Linhares" userId="ec3ef516b07a2d2e" providerId="LiveId" clId="{7A6CA66C-FC93-4D1F-990B-BDF5842F32C2}" dt="2022-02-23T18:40:30.654" v="0" actId="478"/>
          <ac:picMkLst>
            <pc:docMk/>
            <pc:sldMk cId="3539529828" sldId="256"/>
            <ac:picMk id="5" creationId="{52D4C779-7708-4F07-A6D2-2032A349D9D6}"/>
          </ac:picMkLst>
        </pc:picChg>
        <pc:picChg chg="add mod ord">
          <ac:chgData name="Lis Linhares" userId="ec3ef516b07a2d2e" providerId="LiveId" clId="{7A6CA66C-FC93-4D1F-990B-BDF5842F32C2}" dt="2022-02-23T18:40:42.034" v="5" actId="167"/>
          <ac:picMkLst>
            <pc:docMk/>
            <pc:sldMk cId="3539529828" sldId="256"/>
            <ac:picMk id="7" creationId="{EA892E1C-4835-4CCD-B3CF-BD58FC967259}"/>
          </ac:picMkLst>
        </pc:picChg>
      </pc:sldChg>
      <pc:sldChg chg="addSp delSp modSp mod">
        <pc:chgData name="Lis Linhares" userId="ec3ef516b07a2d2e" providerId="LiveId" clId="{7A6CA66C-FC93-4D1F-990B-BDF5842F32C2}" dt="2022-02-23T18:41:13.197" v="12" actId="167"/>
        <pc:sldMkLst>
          <pc:docMk/>
          <pc:sldMk cId="350150263" sldId="258"/>
        </pc:sldMkLst>
        <pc:spChg chg="mod">
          <ac:chgData name="Lis Linhares" userId="ec3ef516b07a2d2e" providerId="LiveId" clId="{7A6CA66C-FC93-4D1F-990B-BDF5842F32C2}" dt="2022-02-23T18:41:04.970" v="10" actId="207"/>
          <ac:spMkLst>
            <pc:docMk/>
            <pc:sldMk cId="350150263" sldId="258"/>
            <ac:spMk id="3" creationId="{49F9BBEC-3346-4481-999B-F4C12A0A8302}"/>
          </ac:spMkLst>
        </pc:spChg>
        <pc:spChg chg="mod">
          <ac:chgData name="Lis Linhares" userId="ec3ef516b07a2d2e" providerId="LiveId" clId="{7A6CA66C-FC93-4D1F-990B-BDF5842F32C2}" dt="2022-02-23T18:41:00.986" v="9" actId="207"/>
          <ac:spMkLst>
            <pc:docMk/>
            <pc:sldMk cId="350150263" sldId="258"/>
            <ac:spMk id="6" creationId="{A8D893C0-2833-4C31-BC76-FB3F5318473E}"/>
          </ac:spMkLst>
        </pc:spChg>
        <pc:picChg chg="del">
          <ac:chgData name="Lis Linhares" userId="ec3ef516b07a2d2e" providerId="LiveId" clId="{7A6CA66C-FC93-4D1F-990B-BDF5842F32C2}" dt="2022-02-23T18:40:32.560" v="1" actId="478"/>
          <ac:picMkLst>
            <pc:docMk/>
            <pc:sldMk cId="350150263" sldId="258"/>
            <ac:picMk id="5" creationId="{52D4C779-7708-4F07-A6D2-2032A349D9D6}"/>
          </ac:picMkLst>
        </pc:picChg>
        <pc:picChg chg="add mod ord">
          <ac:chgData name="Lis Linhares" userId="ec3ef516b07a2d2e" providerId="LiveId" clId="{7A6CA66C-FC93-4D1F-990B-BDF5842F32C2}" dt="2022-02-23T18:41:13.197" v="12" actId="167"/>
          <ac:picMkLst>
            <pc:docMk/>
            <pc:sldMk cId="350150263" sldId="258"/>
            <ac:picMk id="7" creationId="{96720D0D-9E00-4470-91A1-9DB3E4FE97B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0AAA3-4F4A-4C61-B955-8593B3C09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49FBEF-A1A8-4643-AA2E-D7EBAF826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55116B-0945-4B46-A535-ECA67249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4A9CED-2B7D-4539-B5A9-490B2942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84DD7C-9FF4-45D0-9518-3B14046A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23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EA7A6-D825-455C-ACE8-DCABE56A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79065D-01DB-4E47-AA1D-20685D3FE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1A8353-0009-4438-85C6-AD44689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FFEB52-2DCB-4DF1-BC76-CBD71F26E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26E922-9E7A-4C40-BAA0-A2C6CFCA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88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EB979E-3FAB-4D1E-A258-A14CF0995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D5147A-4B76-437E-8183-ABB8FECA2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4D4EA1-1568-4725-A211-C0C1CFE8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C1AE11-FE68-4AD0-8F19-AB0429EE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69DD87-0115-45EF-B82D-609C8FB3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28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453DA-D68E-41DD-BB19-C1BB83110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491789-CD74-4B6B-8B2B-4730F2D01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B40295-8C7B-443C-A5B2-EE5ABDCC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454DC0-5E73-4FB7-8A8E-B5F226E0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925440-F74B-42F2-AB1A-F7D90005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00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536E0-5601-48C8-985B-68A9E683D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37E774-0B52-4C13-AE7B-7B84A8C63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63F34E-A327-4B0D-B73E-8CAFDC31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5CCE65-33E2-487F-8C15-85D0AF25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1296B9-3C59-4B77-97BA-FDDA6AA3E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31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B4E4D-ECE2-426B-96B9-481CFF6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87D18C-5A93-45B9-86DF-327333484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9442EE-765D-444D-8241-C12A8D569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C53117-52BD-4A84-B529-C3153100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80BE9C-A411-4011-907B-5558745B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45F32A-D31B-4A5C-B49D-392FC43A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45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65858-2493-422B-A6AE-440222801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C613C4-4FCD-4E1F-99D2-A188AD15C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01514B-A0C1-40D8-911D-65195F4BD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4322C2-3AC4-4808-B0BF-CB9AF73DA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074153E-16A4-4844-B852-6025EEA37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79A7DD-E685-471B-B90E-EF7F8AA0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49CA194-E381-4203-A6D7-4F78503DE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19E4961-A5CE-4F54-8726-8B8317D8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82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C47EC-1455-4426-B0C5-AF7344A41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BAFF0B-1087-4463-A417-9294F5F5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90A9749-2433-45FD-B224-2015BAA3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0782082-7F1B-4461-9DDC-849AC046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46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07572A-4E0F-4C76-B32A-AFFDBF99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AAA0F2A-B3D1-4684-A7FB-A2AA8E10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C2C519C-CCA0-4EBF-9EAE-1FC9382C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18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20D30-8BFE-4724-A813-D8FEB814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A1BCEB-C088-46BC-9735-906E67F6D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7EE84B-2D29-4885-B956-8C742BC6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EE6497-FE15-442B-B531-58A00ABA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E0265B-1774-42B6-9479-EB308F88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C42CF0-CCA3-4559-93E4-B87CDEAB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38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45469-63F1-4832-94F1-4B6DFBD6D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D0F6AC1-79E1-4690-8ADA-5693EE02E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DBEDB0-7BD4-46E2-BBBE-B11AFC075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188368-74F1-40E3-87AC-8DC55D39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67DCD48-0203-4EA3-95B2-75D0BF65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2DC278-80D8-4A09-BCE4-7743BD25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19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DE26EFA-876A-4B85-A5E7-1958BB5C5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701DA0-24AE-4ED5-9C3C-4EEF73B1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ECFCAE-BCCF-4DA1-923C-9C5A4EB38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B873-B049-43B3-8AF8-3639CB93697A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7C3CDC-58B9-441B-9AB8-3E1CB8718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D6EE8F-B91F-4621-AEAD-425185BF4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8AEC-8E94-4BA4-88E1-45027F38CC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61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B16EF8E1-C06C-8A1F-10D0-25D30953D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B1ABC2B2-4310-E7F8-52CB-539DFB57C4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3" name="Imagem 12" descr="Linha do tempo&#10;&#10;Descrição gerada automaticamente">
            <a:extLst>
              <a:ext uri="{FF2B5EF4-FFF2-40B4-BE49-F238E27FC236}">
                <a16:creationId xmlns:a16="http://schemas.microsoft.com/office/drawing/2014/main" id="{BD1DD65F-FA19-D767-7A0C-1962E5B30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FCD9963B-8023-2D4E-3029-BB769A1E5770}"/>
              </a:ext>
            </a:extLst>
          </p:cNvPr>
          <p:cNvSpPr txBox="1">
            <a:spLocks/>
          </p:cNvSpPr>
          <p:nvPr/>
        </p:nvSpPr>
        <p:spPr>
          <a:xfrm>
            <a:off x="0" y="2504661"/>
            <a:ext cx="12192000" cy="1005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>
                <a:solidFill>
                  <a:schemeClr val="accent1">
                    <a:lumMod val="50000"/>
                  </a:schemeClr>
                </a:solidFill>
              </a:rPr>
              <a:t>TITLE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A1CAD4AF-AF2A-0933-A42A-44C8B7159654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51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>
                <a:solidFill>
                  <a:schemeClr val="accent1">
                    <a:lumMod val="50000"/>
                  </a:schemeClr>
                </a:solidFill>
              </a:rPr>
              <a:t>SUBTITLE AND/OR OTHER INFORMATION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009A93DE-163D-892E-1190-E7354209AC5F}"/>
              </a:ext>
            </a:extLst>
          </p:cNvPr>
          <p:cNvSpPr txBox="1">
            <a:spLocks/>
          </p:cNvSpPr>
          <p:nvPr/>
        </p:nvSpPr>
        <p:spPr>
          <a:xfrm>
            <a:off x="1173707" y="4404899"/>
            <a:ext cx="9844585" cy="51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ipsum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dolor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sit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amet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consectetur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adipiscing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elit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sed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do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eiusmod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tempor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incididunt</a:t>
            </a:r>
            <a:endParaRPr lang="pt-B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52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C9B963F1-5E6A-F211-0B97-E141D6299F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 descr="Uma imagem contendo Linha do tempo&#10;&#10;Descrição gerada automaticamente">
            <a:extLst>
              <a:ext uri="{FF2B5EF4-FFF2-40B4-BE49-F238E27FC236}">
                <a16:creationId xmlns:a16="http://schemas.microsoft.com/office/drawing/2014/main" id="{E4D7A806-5705-0EF3-232B-D35967FF6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6BA2D4F7-94DD-8185-8A12-3DB8CEBF8752}"/>
              </a:ext>
            </a:extLst>
          </p:cNvPr>
          <p:cNvSpPr txBox="1">
            <a:spLocks/>
          </p:cNvSpPr>
          <p:nvPr/>
        </p:nvSpPr>
        <p:spPr>
          <a:xfrm>
            <a:off x="1524000" y="2224753"/>
            <a:ext cx="9144000" cy="51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>
                <a:solidFill>
                  <a:schemeClr val="accent1">
                    <a:lumMod val="50000"/>
                  </a:schemeClr>
                </a:solidFill>
              </a:rPr>
              <a:t>TITLE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47E52687-8E35-C188-C994-A045A43308A1}"/>
              </a:ext>
            </a:extLst>
          </p:cNvPr>
          <p:cNvSpPr txBox="1">
            <a:spLocks/>
          </p:cNvSpPr>
          <p:nvPr/>
        </p:nvSpPr>
        <p:spPr>
          <a:xfrm>
            <a:off x="664191" y="2968473"/>
            <a:ext cx="10863618" cy="22907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ipsum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dolor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sit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amet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consectetur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adipiscing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elit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sed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do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eiusmod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tempor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incididunt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ut labore et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dolore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magna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aliqua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. Ut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enim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ad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minim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veniam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, quis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nostrud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exercitation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ullamco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laboris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nisi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ut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aliquip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ex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ea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commodo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consequat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Duis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aute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irure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dolor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reprehenderit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voluptate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velit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esse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cillum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dolore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eu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fugiat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nulla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pariatur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Excepteur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sint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occaecat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cupidatat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non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proident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, sunt in culpa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qui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officia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deserunt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mollit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anim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 id est </a:t>
            </a:r>
            <a:r>
              <a:rPr lang="pt-BR" sz="1800" dirty="0" err="1">
                <a:solidFill>
                  <a:schemeClr val="accent1">
                    <a:lumMod val="50000"/>
                  </a:schemeClr>
                </a:solidFill>
              </a:rPr>
              <a:t>laborum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350150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Lis Linhares</dc:creator>
  <cp:lastModifiedBy>Roberto Fuentes</cp:lastModifiedBy>
  <cp:revision>4</cp:revision>
  <dcterms:created xsi:type="dcterms:W3CDTF">2022-02-23T18:33:00Z</dcterms:created>
  <dcterms:modified xsi:type="dcterms:W3CDTF">2023-03-30T13:46:44Z</dcterms:modified>
</cp:coreProperties>
</file>